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05D0A-1104-457C-AF89-AC0FC1738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B1542-774C-43E1-A9EC-E17079FB1A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44BC7-B924-4760-BB4A-12393ED29A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F8BE01-AACD-4711-ACC2-4DF978AEB9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06106-2AC0-4B8D-AF10-37033AC05E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F79E60-26CB-4E23-8D2F-34ACD7F203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7657A-F104-464F-B4FC-8D4376B4CB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A1CCE-75D9-432E-8EBB-89CC2BBD6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68F27-42E8-4397-AC85-B30B2723C5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0F8A1C-5CE2-4267-8CC2-DBA562279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685BA-472C-4E97-AD8F-1BC0C7810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CC6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69AFD0F-E92C-4CA4-8A01-59B66660A8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0" y="5791200"/>
            <a:ext cx="9144000" cy="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0</Words>
  <Application>Microsoft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Design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European Computer Driving Licence Foundation Ltd.</dc:creator>
  <cp:lastModifiedBy>ECDL-F</cp:lastModifiedBy>
  <cp:revision>1</cp:revision>
  <cp:lastPrinted>1601-01-01T00:00:00Z</cp:lastPrinted>
  <dcterms:created xsi:type="dcterms:W3CDTF">1601-01-01T00:00:00Z</dcterms:created>
  <dcterms:modified xsi:type="dcterms:W3CDTF">2008-08-11T14:39:06Z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